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DD1F4-0C69-472D-B8DC-BC01635E3FDF}" type="datetimeFigureOut">
              <a:rPr lang="en-US" smtClean="0"/>
              <a:pPr/>
              <a:t>10/3/2012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450DD-1EFB-4BC4-BDD0-3E3F6ABEB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people are</a:t>
            </a:r>
            <a:r>
              <a:rPr lang="en-US" baseline="0" dirty="0" smtClean="0"/>
              <a:t> using 8.3?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450DD-1EFB-4BC4-BDD0-3E3F6ABEB03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</a:t>
            </a:r>
            <a:r>
              <a:rPr lang="en-US" baseline="0" dirty="0" smtClean="0"/>
              <a:t> will only see transactions in the Overdue screen if the patron or library does not have an e-mail address on file! You can print these overdue notices to send!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450DD-1EFB-4BC4-BDD0-3E3F6ABEB03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450DD-1EFB-4BC4-BDD0-3E3F6ABEB03D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send email and route requests from locations other than the Request form. I can send two</a:t>
            </a:r>
            <a:r>
              <a:rPr lang="en-US" baseline="0" dirty="0" smtClean="0"/>
              <a:t> e-mails to this patron about their transactions and not have to go into each transaction.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450DD-1EFB-4BC4-BDD0-3E3F6ABEB03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new features are you using that I didn’t mention?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450DD-1EFB-4BC4-BDD0-3E3F6ABEB03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4159-66BD-4EAE-BCFA-3C9054A26291}" type="datetimeFigureOut">
              <a:rPr lang="en-US" smtClean="0"/>
              <a:pPr/>
              <a:t>10/3/2012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EB0E-3DE9-4AAA-8527-BED6E587DD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4159-66BD-4EAE-BCFA-3C9054A26291}" type="datetimeFigureOut">
              <a:rPr lang="en-US" smtClean="0"/>
              <a:pPr/>
              <a:t>10/3/2012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EB0E-3DE9-4AAA-8527-BED6E587DD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4159-66BD-4EAE-BCFA-3C9054A26291}" type="datetimeFigureOut">
              <a:rPr lang="en-US" smtClean="0"/>
              <a:pPr/>
              <a:t>10/3/2012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EB0E-3DE9-4AAA-8527-BED6E587DD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4159-66BD-4EAE-BCFA-3C9054A26291}" type="datetimeFigureOut">
              <a:rPr lang="en-US" smtClean="0"/>
              <a:pPr/>
              <a:t>10/3/2012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EB0E-3DE9-4AAA-8527-BED6E587DD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4159-66BD-4EAE-BCFA-3C9054A26291}" type="datetimeFigureOut">
              <a:rPr lang="en-US" smtClean="0"/>
              <a:pPr/>
              <a:t>10/3/2012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EB0E-3DE9-4AAA-8527-BED6E587DD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4159-66BD-4EAE-BCFA-3C9054A26291}" type="datetimeFigureOut">
              <a:rPr lang="en-US" smtClean="0"/>
              <a:pPr/>
              <a:t>10/3/2012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EB0E-3DE9-4AAA-8527-BED6E587DD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4159-66BD-4EAE-BCFA-3C9054A26291}" type="datetimeFigureOut">
              <a:rPr lang="en-US" smtClean="0"/>
              <a:pPr/>
              <a:t>10/3/2012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EB0E-3DE9-4AAA-8527-BED6E587DD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4159-66BD-4EAE-BCFA-3C9054A26291}" type="datetimeFigureOut">
              <a:rPr lang="en-US" smtClean="0"/>
              <a:pPr/>
              <a:t>10/3/2012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EB0E-3DE9-4AAA-8527-BED6E587DD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4159-66BD-4EAE-BCFA-3C9054A26291}" type="datetimeFigureOut">
              <a:rPr lang="en-US" smtClean="0"/>
              <a:pPr/>
              <a:t>10/3/2012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EB0E-3DE9-4AAA-8527-BED6E587DD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4159-66BD-4EAE-BCFA-3C9054A26291}" type="datetimeFigureOut">
              <a:rPr lang="en-US" smtClean="0"/>
              <a:pPr/>
              <a:t>10/3/2012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EB0E-3DE9-4AAA-8527-BED6E587DD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4159-66BD-4EAE-BCFA-3C9054A26291}" type="datetimeFigureOut">
              <a:rPr lang="en-US" smtClean="0"/>
              <a:pPr/>
              <a:t>10/3/2012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EB0E-3DE9-4AAA-8527-BED6E587DD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64159-66BD-4EAE-BCFA-3C9054A26291}" type="datetimeFigureOut">
              <a:rPr lang="en-US" smtClean="0"/>
              <a:pPr/>
              <a:t>10/3/2012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1EB0E-3DE9-4AAA-8527-BED6E587DD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rometheus.atlas-sys.com/display/illiad/Processing+Borrowing+Overdu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rometheus.atlas-sys.com/display/illiad/ILLiad+8.3+Release+Note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ILLiad 8.3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What’s New????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Fully unicode compliant!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ILLiad is now fully Unicode compliant, supporting Chinese, Japanese, Korean, Hebrew, Arabic, Latin Extended and other non-Western character sets. (Ex. </a:t>
            </a:r>
            <a:r>
              <a:rPr lang="ar-AE" b="1" dirty="0" smtClean="0"/>
              <a:t>أحَد المُحيطات الخَمْسَه</a:t>
            </a:r>
            <a:endParaRPr lang="en-US" dirty="0" smtClean="0"/>
          </a:p>
          <a:p>
            <a:r>
              <a:rPr lang="en-US" dirty="0" smtClean="0"/>
              <a:t>The Unicode enhancement will approximately double the size of your database.  If you are a self-hosted site, make sure you have sufficient local space to accommodate this change.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Overdue Notices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Optional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turn on or off go to </a:t>
            </a:r>
            <a:r>
              <a:rPr lang="en-US" smtClean="0"/>
              <a:t>Customization Manager -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System-&gt;General -&gt;OverdueNoticesActive (Yes/No 	Question)</a:t>
            </a:r>
          </a:p>
          <a:p>
            <a:r>
              <a:rPr lang="en-US" dirty="0"/>
              <a:t>S</a:t>
            </a:r>
            <a:r>
              <a:rPr lang="en-US" dirty="0" smtClean="0"/>
              <a:t>ends out all Borrowing and Lending overdue notices once per day</a:t>
            </a:r>
          </a:p>
          <a:p>
            <a:r>
              <a:rPr lang="en-US" dirty="0" smtClean="0"/>
              <a:t>Each of the three overdue notices is sent out only once to each borrower so that they are not receiving multiple copies of notices.</a:t>
            </a:r>
          </a:p>
          <a:p>
            <a:r>
              <a:rPr lang="en-US" sz="2800" dirty="0" smtClean="0"/>
              <a:t>To find more information on Automated Overdue notices  go to: </a:t>
            </a:r>
            <a:r>
              <a:rPr lang="en-US" sz="2800" dirty="0" smtClean="0">
                <a:hlinkClick r:id="rId3"/>
              </a:rPr>
              <a:t>https://prometheus.atlas-sys.com/display/illiad/Processing+Borrowing+Overdues</a:t>
            </a: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E-mail Templates</a:t>
            </a:r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038600"/>
            <a:ext cx="8229600" cy="2493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81000" y="1371600"/>
            <a:ext cx="838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E-mail templates can now be stored in the Customization Manager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8.3 comes with default borrowing and lending overdue notices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ILLiad will look in the database. Then ILLiad will look in the place you specified in ILLiad 	under System-&gt;E-mail-&gt;EMailLocation key, and lastly searches the client 	relative path(C:\Program Files\ILLiad\Email ).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You can edit, copy or create new e-mails. Right clicking in the window gives you fields 	for Local Info, Transaction, User, Lender Addresses, and Special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Use Ctrl V when pasting text into </a:t>
            </a:r>
            <a:r>
              <a:rPr lang="en-US" smtClean="0"/>
              <a:t>the window </a:t>
            </a:r>
            <a:r>
              <a:rPr lang="en-US" dirty="0" smtClean="0"/>
              <a:t>from another source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467850" cy="715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E-mail Routing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 a group of Transactions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Sends multiple e-mails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832356"/>
            <a:ext cx="4040188" cy="263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5025" y="2879570"/>
            <a:ext cx="4041775" cy="2541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new things…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webpage CSS</a:t>
            </a:r>
          </a:p>
          <a:p>
            <a:r>
              <a:rPr lang="en-US" dirty="0" smtClean="0"/>
              <a:t>New format for request notes (text area)</a:t>
            </a:r>
          </a:p>
          <a:p>
            <a:r>
              <a:rPr lang="en-US" dirty="0" smtClean="0"/>
              <a:t>Addons can use NCIP for seamless circulation workflow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Questions or comments?</a:t>
            </a:r>
          </a:p>
          <a:p>
            <a:r>
              <a:rPr lang="en-US" sz="2800" dirty="0" smtClean="0">
                <a:hlinkClick r:id="rId3"/>
              </a:rPr>
              <a:t>https://prometheus.atlas-sys.com/display/illiad/ILLiad+8.3+Release+Notes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241</Words>
  <Application>Microsoft Office PowerPoint</Application>
  <PresentationFormat>On-screen Show (4:3)</PresentationFormat>
  <Paragraphs>40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ILLiad 8.3</vt:lpstr>
      <vt:lpstr>Fully unicode compliant!</vt:lpstr>
      <vt:lpstr>Automated Overdue Notices</vt:lpstr>
      <vt:lpstr>E-mail Templates</vt:lpstr>
      <vt:lpstr>Slide 5</vt:lpstr>
      <vt:lpstr>Modified E-mail Routing</vt:lpstr>
      <vt:lpstr>More new things…</vt:lpstr>
      <vt:lpstr>The End</vt:lpstr>
    </vt:vector>
  </TitlesOfParts>
  <Company>Hudson Valley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ILLiad 8.3</dc:title>
  <dc:creator>j.acker1</dc:creator>
  <cp:lastModifiedBy>j.acker1</cp:lastModifiedBy>
  <cp:revision>52</cp:revision>
  <dcterms:created xsi:type="dcterms:W3CDTF">2012-09-24T19:33:32Z</dcterms:created>
  <dcterms:modified xsi:type="dcterms:W3CDTF">2012-10-03T18:53:16Z</dcterms:modified>
</cp:coreProperties>
</file>